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3CF5-8EA0-4C0A-9C95-D5AA3A79C3D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226B-2C66-40CD-97E7-BAD686C0E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" y="314325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i="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&gt;, &lt;, = ?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838200"/>
            <a:ext cx="2402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357 …. 400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8382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301 … 297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" y="1295400"/>
            <a:ext cx="3931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601 … 563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505200" y="12954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999 … 1000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0" y="1752600"/>
            <a:ext cx="769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71550" indent="-914400" algn="l"/>
            <a:r>
              <a:rPr lang="en-US" sz="2800" b="1" i="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  <a:p>
            <a:pPr marL="971550" indent="-914400" algn="l">
              <a:buFontTx/>
              <a:buAutoNum type="alphaLcParenR"/>
            </a:pP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432 + 325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		b) 872 - 320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971550" indent="-914400"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           251 + 346			     786 - 135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" y="3276600"/>
            <a:ext cx="358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i="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48400" y="91440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238 … 259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0" y="137160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823 … 823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5400000">
            <a:off x="5372100" y="3314700"/>
            <a:ext cx="990600" cy="914400"/>
          </a:xfrm>
          <a:prstGeom prst="line">
            <a:avLst/>
          </a:prstGeom>
          <a:gradFill rotWithShape="0">
            <a:gsLst>
              <a:gs pos="0">
                <a:schemeClr val="accent1">
                  <a:alpha val="99001"/>
                </a:schemeClr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0800000" flipV="1">
            <a:off x="5410200" y="4191000"/>
            <a:ext cx="2590800" cy="76200"/>
          </a:xfrm>
          <a:prstGeom prst="line">
            <a:avLst/>
          </a:prstGeom>
          <a:gradFill rotWithShape="0">
            <a:gsLst>
              <a:gs pos="0">
                <a:schemeClr val="accent1">
                  <a:alpha val="99001"/>
                </a:schemeClr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324600" y="3276600"/>
            <a:ext cx="1676400" cy="914400"/>
          </a:xfrm>
          <a:prstGeom prst="line">
            <a:avLst/>
          </a:prstGeom>
          <a:gradFill rotWithShape="0">
            <a:gsLst>
              <a:gs pos="0">
                <a:schemeClr val="accent1">
                  <a:alpha val="99001"/>
                </a:schemeClr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24400" y="335280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24 cm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315200" y="320040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32 cm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248400" y="4281487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4 dm</a:t>
            </a:r>
            <a:endParaRPr lang="en-US" sz="2800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28600" y="4731603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i="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MMPROD_NEXTUNIQUEID" val="10011"/>
  <p:tag name="MMPROD_UIDATA" val="&lt;database version=&quot;7.0&quot;&gt;&lt;object type=&quot;1&quot; unique_id=&quot;10001&quot;&gt;&lt;object type=&quot;8&quot; unique_id=&quot;10167&quot;&gt;&lt;/object&gt;&lt;object type=&quot;2&quot; unique_id=&quot;10168&quot;&gt;&lt;object type=&quot;3&quot; unique_id=&quot;10169&quot;&gt;&lt;property id=&quot;20148&quot; value=&quot;5&quot;/&gt;&lt;property id=&quot;20300&quot; value=&quot;Slide 1&quot;/&gt;&lt;property id=&quot;20307&quot; value=&quot;256&quot;/&gt;&lt;/object&gt;&lt;object type=&quot;3&quot; unique_id=&quot;10170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TranPhuong</dc:creator>
  <cp:lastModifiedBy>Admin</cp:lastModifiedBy>
  <cp:revision>8</cp:revision>
  <dcterms:created xsi:type="dcterms:W3CDTF">2013-04-25T07:33:00Z</dcterms:created>
  <dcterms:modified xsi:type="dcterms:W3CDTF">2018-04-19T03:34:25Z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5CC09966-6356-4844-B773-8C9EA43A0E44</vt:lpwstr>
  </property>
  <property fmtid="{D5CDD505-2E9C-101B-9397-08002B2CF9AE}" pid="3" name="ArticulatePath">
    <vt:lpwstr>Toan T6 - tuan 32</vt:lpwstr>
  </property>
</Properties>
</file>